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2" r:id="rId6"/>
    <p:sldId id="259" r:id="rId7"/>
    <p:sldId id="263" r:id="rId8"/>
    <p:sldId id="267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A7F4-7595-478C-808B-9F267AA8585F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B2F7-D349-4967-B007-B7E9E7892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50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A7F4-7595-478C-808B-9F267AA8585F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B2F7-D349-4967-B007-B7E9E7892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39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A7F4-7595-478C-808B-9F267AA8585F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B2F7-D349-4967-B007-B7E9E7892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1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A7F4-7595-478C-808B-9F267AA8585F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B2F7-D349-4967-B007-B7E9E7892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17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A7F4-7595-478C-808B-9F267AA8585F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B2F7-D349-4967-B007-B7E9E7892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06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A7F4-7595-478C-808B-9F267AA8585F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B2F7-D349-4967-B007-B7E9E7892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48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A7F4-7595-478C-808B-9F267AA8585F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B2F7-D349-4967-B007-B7E9E7892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8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A7F4-7595-478C-808B-9F267AA8585F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B2F7-D349-4967-B007-B7E9E7892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7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A7F4-7595-478C-808B-9F267AA8585F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B2F7-D349-4967-B007-B7E9E7892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5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A7F4-7595-478C-808B-9F267AA8585F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B2F7-D349-4967-B007-B7E9E7892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28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A7F4-7595-478C-808B-9F267AA8585F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4B2F7-D349-4967-B007-B7E9E7892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19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8A7F4-7595-478C-808B-9F267AA8585F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4B2F7-D349-4967-B007-B7E9E7892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7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10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avi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Brush Script MT" panose="03060802040406070304" pitchFamily="66" charset="0"/>
              </a:rPr>
              <a:t>Video Panorama for Augmented Reality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09634" y="4877046"/>
            <a:ext cx="9144000" cy="1655762"/>
          </a:xfrm>
        </p:spPr>
        <p:txBody>
          <a:bodyPr/>
          <a:lstStyle/>
          <a:p>
            <a:r>
              <a:rPr lang="en-US" dirty="0" smtClean="0"/>
              <a:t>-CYN </a:t>
            </a:r>
            <a:r>
              <a:rPr lang="en-US" dirty="0" err="1" smtClean="0"/>
              <a:t>Dwith</a:t>
            </a:r>
            <a:endParaRPr lang="en-US" dirty="0" smtClean="0"/>
          </a:p>
          <a:p>
            <a:r>
              <a:rPr lang="en-US" dirty="0" smtClean="0"/>
              <a:t>   Sai </a:t>
            </a:r>
            <a:r>
              <a:rPr lang="en-US" dirty="0" err="1" smtClean="0"/>
              <a:t>Deepika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87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Video Panorama demo</a:t>
            </a:r>
            <a:b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(Contd..)</a:t>
            </a: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para_cro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596" y="1825625"/>
            <a:ext cx="11151220" cy="4351338"/>
          </a:xfrm>
        </p:spPr>
      </p:pic>
    </p:spTree>
    <p:extLst>
      <p:ext uri="{BB962C8B-B14F-4D97-AF65-F5344CB8AC3E}">
        <p14:creationId xmlns:p14="http://schemas.microsoft.com/office/powerpoint/2010/main" val="192365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References </a:t>
            </a: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MATLAB documentation on Image processing, Computer Vision, Video Processing and Video Acquisition toolboxes.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Barbara </a:t>
            </a:r>
            <a:r>
              <a:rPr lang="en-US" sz="1400" dirty="0" err="1" smtClean="0"/>
              <a:t>Zitova</a:t>
            </a:r>
            <a:r>
              <a:rPr lang="en-US" sz="1400" dirty="0" smtClean="0"/>
              <a:t> ́*, Jan </a:t>
            </a:r>
            <a:r>
              <a:rPr lang="en-US" sz="1400" dirty="0" err="1" smtClean="0"/>
              <a:t>Flusser</a:t>
            </a:r>
            <a:r>
              <a:rPr lang="en-US" sz="1400" dirty="0" smtClean="0"/>
              <a:t>,"Image registration methods: a survey", Image and Vision Computing (Elsevier)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MATTHEW BROWN∗ AND DAVID G. LOWE, 'Automatic Panoramic Image Stitching using Invariant Features", International Journal of Computer Vision.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400" dirty="0" err="1" smtClean="0"/>
              <a:t>Avinash</a:t>
            </a:r>
            <a:r>
              <a:rPr lang="en-US" sz="1400" dirty="0" smtClean="0"/>
              <a:t> </a:t>
            </a:r>
            <a:r>
              <a:rPr lang="en-US" sz="1400" dirty="0" err="1" smtClean="0"/>
              <a:t>Ravichandran</a:t>
            </a:r>
            <a:r>
              <a:rPr lang="en-US" sz="1400" dirty="0" smtClean="0"/>
              <a:t> and Ren ́e Vidal , “Video Registration using Dynamic Textures”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Simple Video Stabilization using </a:t>
            </a:r>
            <a:r>
              <a:rPr lang="en-US" sz="1400" dirty="0" err="1" smtClean="0"/>
              <a:t>OpenCV</a:t>
            </a:r>
            <a:r>
              <a:rPr lang="en-US" sz="1400" dirty="0" smtClean="0"/>
              <a:t>     http://nghiaho.com/?p=2093</a:t>
            </a:r>
          </a:p>
        </p:txBody>
      </p:sp>
    </p:spTree>
    <p:extLst>
      <p:ext uri="{BB962C8B-B14F-4D97-AF65-F5344CB8AC3E}">
        <p14:creationId xmlns:p14="http://schemas.microsoft.com/office/powerpoint/2010/main" val="339968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Applications of Panoramic Videos</a:t>
            </a:r>
            <a:endParaRPr lang="en-US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Telepresence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Virtual Reality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Tour guides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Augmented Reality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and many more.. </a:t>
            </a:r>
          </a:p>
        </p:txBody>
      </p:sp>
    </p:spTree>
    <p:extLst>
      <p:ext uri="{BB962C8B-B14F-4D97-AF65-F5344CB8AC3E}">
        <p14:creationId xmlns:p14="http://schemas.microsoft.com/office/powerpoint/2010/main" val="29065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Steps</a:t>
            </a:r>
            <a:endParaRPr lang="en-US" sz="540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Feature Points Detection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Feature Matching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Geometric Transform Estimation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Image Stitching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Video Stitching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Video Stabilization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Video Panorama !! :D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855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Feature Detection </a:t>
            </a: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set of points that are invariant to scale, illumination is selected using the SIFT(Scale Invariant Feature Transform) or SURF(Speeded Up Robust Features)  Algorithm.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" y="3111189"/>
            <a:ext cx="5609296" cy="3497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751" y="3111189"/>
            <a:ext cx="6309190" cy="349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6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Feature Matching</a:t>
            </a: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83" y="1851103"/>
            <a:ext cx="10159670" cy="6980662"/>
          </a:xfrm>
        </p:spPr>
      </p:pic>
      <p:sp>
        <p:nvSpPr>
          <p:cNvPr id="6" name="TextBox 5"/>
          <p:cNvSpPr txBox="1"/>
          <p:nvPr/>
        </p:nvSpPr>
        <p:spPr>
          <a:xfrm>
            <a:off x="1624360" y="1666437"/>
            <a:ext cx="894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SIFT features detected in each image are matched in the two images.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5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Geometric Transformation</a:t>
            </a: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" y="1332087"/>
            <a:ext cx="4462242" cy="291652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467" y="2720898"/>
            <a:ext cx="7588534" cy="41682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1414" y="1506022"/>
            <a:ext cx="331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Original Image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642517"/>
            <a:ext cx="355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Geometrically transformed image that goes to the panorama output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898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Image Stitching/Blending</a:t>
            </a: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46" y="1301517"/>
            <a:ext cx="9041741" cy="300285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77" y="4304370"/>
            <a:ext cx="10058400" cy="196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9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Video Stabilization </a:t>
            </a:r>
            <a:endParaRPr lang="en-US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60" y="2327430"/>
            <a:ext cx="8299679" cy="4351338"/>
          </a:xfrm>
        </p:spPr>
      </p:pic>
      <p:sp>
        <p:nvSpPr>
          <p:cNvPr id="6" name="TextBox 5"/>
          <p:cNvSpPr txBox="1"/>
          <p:nvPr/>
        </p:nvSpPr>
        <p:spPr>
          <a:xfrm>
            <a:off x="838200" y="1455061"/>
            <a:ext cx="10915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unstable video is stabilized by smoothing out the camera trajectory. The figure shows horizontal and vertical motion and its projective smooth camera motion.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7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8323"/>
            <a:ext cx="9144000" cy="1252847"/>
          </a:xfrm>
        </p:spPr>
        <p:txBody>
          <a:bodyPr/>
          <a:lstStyle/>
          <a:p>
            <a: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Video Panorama demo</a:t>
            </a:r>
            <a:endParaRPr lang="en-US" dirty="0"/>
          </a:p>
        </p:txBody>
      </p:sp>
      <p:pic>
        <p:nvPicPr>
          <p:cNvPr id="5" name="bitcamp2_1_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71064" y="1806498"/>
            <a:ext cx="5531004" cy="3111190"/>
          </a:xfrm>
          <a:prstGeom prst="rect">
            <a:avLst/>
          </a:prstGeom>
        </p:spPr>
      </p:pic>
      <p:pic>
        <p:nvPicPr>
          <p:cNvPr id="7" name="bitcamp1_1_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1443" y="1728440"/>
            <a:ext cx="5189035" cy="318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6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2174</TotalTime>
  <Words>227</Words>
  <Application>Microsoft Office PowerPoint</Application>
  <PresentationFormat>Widescreen</PresentationFormat>
  <Paragraphs>54</Paragraphs>
  <Slides>11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Andalus</vt:lpstr>
      <vt:lpstr>Arabic Typesetting</vt:lpstr>
      <vt:lpstr>Arial</vt:lpstr>
      <vt:lpstr>Brush Script MT</vt:lpstr>
      <vt:lpstr>Calibri</vt:lpstr>
      <vt:lpstr>Calibri Light</vt:lpstr>
      <vt:lpstr>Wingdings</vt:lpstr>
      <vt:lpstr>Office Theme</vt:lpstr>
      <vt:lpstr>Video Panorama for Augmented Reality </vt:lpstr>
      <vt:lpstr>Applications of Panoramic Videos</vt:lpstr>
      <vt:lpstr>Steps</vt:lpstr>
      <vt:lpstr>Feature Detection </vt:lpstr>
      <vt:lpstr>Feature Matching</vt:lpstr>
      <vt:lpstr>Geometric Transformation</vt:lpstr>
      <vt:lpstr>Image Stitching/Blending</vt:lpstr>
      <vt:lpstr>Video Stabilization </vt:lpstr>
      <vt:lpstr>Video Panorama demo</vt:lpstr>
      <vt:lpstr>Video Panorama demo (Contd..)</vt:lpstr>
      <vt:lpstr>References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Panorama</dc:title>
  <dc:creator>Sai</dc:creator>
  <cp:lastModifiedBy>Sai</cp:lastModifiedBy>
  <cp:revision>15</cp:revision>
  <dcterms:created xsi:type="dcterms:W3CDTF">2016-04-10T11:10:13Z</dcterms:created>
  <dcterms:modified xsi:type="dcterms:W3CDTF">2016-04-11T23:24:22Z</dcterms:modified>
</cp:coreProperties>
</file>